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0"/>
  </p:notesMasterIdLst>
  <p:sldIdLst>
    <p:sldId id="256" r:id="rId2"/>
    <p:sldId id="1107" r:id="rId3"/>
    <p:sldId id="1126" r:id="rId4"/>
    <p:sldId id="1133" r:id="rId5"/>
    <p:sldId id="1127" r:id="rId6"/>
    <p:sldId id="1119" r:id="rId7"/>
    <p:sldId id="1123" r:id="rId8"/>
    <p:sldId id="1125" r:id="rId9"/>
    <p:sldId id="1131" r:id="rId10"/>
    <p:sldId id="1132" r:id="rId11"/>
    <p:sldId id="1144" r:id="rId12"/>
    <p:sldId id="1145" r:id="rId13"/>
    <p:sldId id="1148" r:id="rId14"/>
    <p:sldId id="1147" r:id="rId15"/>
    <p:sldId id="1149" r:id="rId16"/>
    <p:sldId id="1151" r:id="rId17"/>
    <p:sldId id="1150" r:id="rId18"/>
    <p:sldId id="1179" r:id="rId19"/>
    <p:sldId id="1181" r:id="rId20"/>
    <p:sldId id="1153" r:id="rId21"/>
    <p:sldId id="1134" r:id="rId22"/>
    <p:sldId id="1154" r:id="rId23"/>
    <p:sldId id="1155" r:id="rId24"/>
    <p:sldId id="1156" r:id="rId25"/>
    <p:sldId id="1157" r:id="rId26"/>
    <p:sldId id="1158" r:id="rId27"/>
    <p:sldId id="1159" r:id="rId28"/>
    <p:sldId id="1161" r:id="rId29"/>
    <p:sldId id="1162" r:id="rId30"/>
    <p:sldId id="1160" r:id="rId31"/>
    <p:sldId id="1163" r:id="rId32"/>
    <p:sldId id="1138" r:id="rId33"/>
    <p:sldId id="1164" r:id="rId34"/>
    <p:sldId id="1165" r:id="rId35"/>
    <p:sldId id="1166" r:id="rId36"/>
    <p:sldId id="1167" r:id="rId37"/>
    <p:sldId id="1168" r:id="rId38"/>
    <p:sldId id="1170" r:id="rId39"/>
    <p:sldId id="1169" r:id="rId40"/>
    <p:sldId id="1171" r:id="rId41"/>
    <p:sldId id="1172" r:id="rId42"/>
    <p:sldId id="1173" r:id="rId43"/>
    <p:sldId id="1174" r:id="rId44"/>
    <p:sldId id="1177" r:id="rId45"/>
    <p:sldId id="1175" r:id="rId46"/>
    <p:sldId id="1176" r:id="rId47"/>
    <p:sldId id="1178" r:id="rId48"/>
    <p:sldId id="111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66FBD5-C9AD-4AA0-8592-B6C2E4A23FD6}">
          <p14:sldIdLst>
            <p14:sldId id="256"/>
            <p14:sldId id="1107"/>
            <p14:sldId id="1126"/>
            <p14:sldId id="1133"/>
            <p14:sldId id="1127"/>
            <p14:sldId id="1119"/>
            <p14:sldId id="1123"/>
            <p14:sldId id="1125"/>
            <p14:sldId id="1131"/>
            <p14:sldId id="1132"/>
            <p14:sldId id="1144"/>
            <p14:sldId id="1145"/>
            <p14:sldId id="1148"/>
            <p14:sldId id="1147"/>
            <p14:sldId id="1149"/>
            <p14:sldId id="1151"/>
            <p14:sldId id="1150"/>
            <p14:sldId id="1179"/>
            <p14:sldId id="1181"/>
            <p14:sldId id="1153"/>
            <p14:sldId id="1134"/>
            <p14:sldId id="1154"/>
            <p14:sldId id="1155"/>
            <p14:sldId id="1156"/>
            <p14:sldId id="1157"/>
            <p14:sldId id="1158"/>
            <p14:sldId id="1159"/>
            <p14:sldId id="1161"/>
            <p14:sldId id="1162"/>
            <p14:sldId id="1160"/>
            <p14:sldId id="1163"/>
            <p14:sldId id="1138"/>
            <p14:sldId id="1164"/>
            <p14:sldId id="1165"/>
            <p14:sldId id="1166"/>
            <p14:sldId id="1167"/>
            <p14:sldId id="1168"/>
            <p14:sldId id="1170"/>
            <p14:sldId id="1169"/>
            <p14:sldId id="1171"/>
            <p14:sldId id="1172"/>
            <p14:sldId id="1173"/>
            <p14:sldId id="1174"/>
            <p14:sldId id="1177"/>
            <p14:sldId id="1175"/>
            <p14:sldId id="1176"/>
            <p14:sldId id="1178"/>
            <p14:sldId id="11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rabh Joshi" initials="SJ" lastIdx="1" clrIdx="0">
    <p:extLst>
      <p:ext uri="{19B8F6BF-5375-455C-9EA6-DF929625EA0E}">
        <p15:presenceInfo xmlns:p15="http://schemas.microsoft.com/office/powerpoint/2012/main" userId="77b284ef1af6ab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5209" autoAdjust="0"/>
  </p:normalViewPr>
  <p:slideViewPr>
    <p:cSldViewPr snapToGrid="0" showGuides="1">
      <p:cViewPr varScale="1">
        <p:scale>
          <a:sx n="86" d="100"/>
          <a:sy n="86" d="100"/>
        </p:scale>
        <p:origin x="228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46B8-8151-41BA-87A3-4FC3BF9DBE02}" type="datetimeFigureOut">
              <a:rPr lang="en-US" smtClean="0"/>
              <a:pPr/>
              <a:t>3/28/2021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76269-1252-471A-B085-79E5DF5C1B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https://www.pexels.com/photo/alcohol-architecture-bar-beer-260922/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05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57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https://www.pexels.com/photo/alcohol-architecture-bar-beer-260922/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1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75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0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53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3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51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4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20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https://www.pexels.com/photo/pendant-bulb-photo-750843/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04D46-4513-4DA2-8BC4-E588972472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7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7D012342-BA11-49A5-9190-5D0C5ABAB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6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xmlns="" id="{3DB7C16E-602A-4F1F-9840-B47DCC44C9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39900"/>
            <a:ext cx="12192000" cy="3378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08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-power-point-templat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85C0CBB-F5B2-457D-A9C5-C908707B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C42FF3-AF53-46D9-95E4-04B89644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86D124-621B-4063-A623-DD503374F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75EAF-CD5D-444F-A0D2-2250F389893E}" type="datetimeFigureOut">
              <a:rPr lang="en-US" smtClean="0"/>
              <a:pPr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EAE27F-222E-404F-9D44-1F47922B7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A7C765-5AA3-45FE-8B89-1A634918C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D70AB-1EB1-4D45-B7D5-C4B9C7B211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676530-3125-405F-8EF2-17DF62C4BBAA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299FBE-D1E6-4B49-86EB-7A4DE2506238}"/>
              </a:ext>
            </a:extLst>
          </p:cNvPr>
          <p:cNvSpPr txBox="1"/>
          <p:nvPr userDrawn="1"/>
        </p:nvSpPr>
        <p:spPr>
          <a:xfrm>
            <a:off x="11042213" y="6889887"/>
            <a:ext cx="120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37600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B963BE22-028B-4D06-AE3F-21FCE98C4A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C2967F-D599-4E19-9390-D6AAE3DBB24E}"/>
              </a:ext>
            </a:extLst>
          </p:cNvPr>
          <p:cNvSpPr/>
          <p:nvPr/>
        </p:nvSpPr>
        <p:spPr>
          <a:xfrm>
            <a:off x="0" y="33051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b="1" i="1" dirty="0" smtClean="0">
              <a:solidFill>
                <a:schemeClr val="accent4">
                  <a:lumMod val="7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b="1" i="1" dirty="0">
              <a:solidFill>
                <a:schemeClr val="accent4">
                  <a:lumMod val="7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b="1" i="1" dirty="0" smtClean="0">
              <a:solidFill>
                <a:schemeClr val="accent4">
                  <a:lumMod val="7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i="1" dirty="0" err="1" smtClean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Dosa</a:t>
            </a:r>
            <a:r>
              <a:rPr lang="en-US" sz="6000" b="1" i="1" dirty="0" smtClean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 Express</a:t>
            </a:r>
            <a:r>
              <a:rPr lang="en-US" sz="60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</a:rPr>
              <a:t> </a:t>
            </a:r>
            <a:r>
              <a:rPr kumimoji="0" lang="en-US" sz="2800" b="0" i="0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</a:rPr>
              <a:t>Restaurant</a:t>
            </a:r>
          </a:p>
          <a:p>
            <a:pPr lvl="0" algn="ctr">
              <a:defRPr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Enjoy the authentic South-Indian Taste</a:t>
            </a:r>
            <a:endParaRPr kumimoji="0" lang="en-US" sz="2000" b="0" i="0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AutoShape 2" descr="Dosa Images - South Indian Food Png, Png Download - 632x619 (#6794267) PNG  Image - PngJo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602414" y="6292515"/>
            <a:ext cx="69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Final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semester project for acquiring the MCA Degree from GLS University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011"/>
            <a:ext cx="12192000" cy="28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6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1482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A </a:t>
            </a: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Site Map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Simple </a:t>
            </a: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Pages with Minimal Scroll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Use of Both HTML and CSS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A Search Tool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Cross-Platform Capabilities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An Attractive Color Scheme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A Consistent Theme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Photos and Images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102971" y="877751"/>
            <a:ext cx="598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FUNCTIONILITY</a:t>
            </a: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9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0"/>
          </p:nvPr>
        </p:nvGraphicFramePr>
        <p:xfrm>
          <a:off x="0" y="2886890"/>
          <a:ext cx="12192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65836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Fielde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5836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Adminid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</a:t>
                      </a:r>
                      <a:r>
                        <a:rPr lang="en-US" baseline="0" dirty="0" smtClean="0"/>
                        <a:t> admin id</a:t>
                      </a:r>
                      <a:endParaRPr lang="en-US" dirty="0"/>
                    </a:p>
                  </a:txBody>
                  <a:tcPr/>
                </a:tc>
              </a:tr>
              <a:tr h="65836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AdminName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NOT_NULL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admin name</a:t>
                      </a:r>
                      <a:endParaRPr lang="en-US" dirty="0"/>
                    </a:p>
                  </a:txBody>
                  <a:tcPr/>
                </a:tc>
              </a:tr>
              <a:tr h="65836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AdminUsername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NOT_NULL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admin username</a:t>
                      </a:r>
                      <a:endParaRPr lang="en-US" dirty="0"/>
                    </a:p>
                  </a:txBody>
                  <a:tcPr/>
                </a:tc>
              </a:tr>
              <a:tr h="65836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AdminPassword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NOT_NULL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admin password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76502" y="339634"/>
            <a:ext cx="2939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TABLE DETAILS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" y="1658983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Admin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0"/>
          </p:nvPr>
        </p:nvGraphicFramePr>
        <p:xfrm>
          <a:off x="0" y="1946367"/>
          <a:ext cx="12192000" cy="416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694508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94508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category id</a:t>
                      </a:r>
                      <a:endParaRPr lang="en-US" dirty="0"/>
                    </a:p>
                  </a:txBody>
                  <a:tcPr/>
                </a:tc>
              </a:tr>
              <a:tr h="694508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category title</a:t>
                      </a:r>
                      <a:endParaRPr lang="en-US" dirty="0"/>
                    </a:p>
                  </a:txBody>
                  <a:tcPr/>
                </a:tc>
              </a:tr>
              <a:tr h="6945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Image_name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category </a:t>
                      </a:r>
                      <a:r>
                        <a:rPr lang="en-US" dirty="0" err="1" smtClean="0"/>
                        <a:t>image_name</a:t>
                      </a:r>
                      <a:endParaRPr lang="en-US" dirty="0"/>
                    </a:p>
                  </a:txBody>
                  <a:tcPr/>
                </a:tc>
              </a:tr>
              <a:tr h="694508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Featured</a:t>
                      </a:r>
                      <a:endParaRPr lang="en-US" dirty="0"/>
                    </a:p>
                  </a:txBody>
                  <a:tcPr/>
                </a:tc>
              </a:tr>
              <a:tr h="694508">
                <a:tc>
                  <a:txBody>
                    <a:bodyPr/>
                    <a:lstStyle/>
                    <a:p>
                      <a:r>
                        <a:rPr lang="en-US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Active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0891" y="914400"/>
            <a:ext cx="1572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Category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0"/>
          </p:nvPr>
        </p:nvGraphicFramePr>
        <p:xfrm>
          <a:off x="0" y="1881052"/>
          <a:ext cx="12192000" cy="432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443467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FoodId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Food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FoodTitle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Food Title</a:t>
                      </a:r>
                      <a:endParaRPr lang="en-US" dirty="0"/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FoodDescription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Food Description</a:t>
                      </a:r>
                      <a:endParaRPr lang="en-US" dirty="0"/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FoodPrice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Food Price</a:t>
                      </a:r>
                      <a:endParaRPr lang="en-US" dirty="0"/>
                    </a:p>
                  </a:txBody>
                  <a:tcPr/>
                </a:tc>
              </a:tr>
              <a:tr h="77606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FoodImage_name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Food </a:t>
                      </a:r>
                      <a:r>
                        <a:rPr lang="en-US" dirty="0" err="1" smtClean="0"/>
                        <a:t>Image_name</a:t>
                      </a:r>
                      <a:endParaRPr lang="en-US" dirty="0"/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FoodCategory_id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Food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Category_id</a:t>
                      </a:r>
                      <a:endParaRPr lang="en-US" dirty="0"/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Featured</a:t>
                      </a:r>
                      <a:endParaRPr lang="en-US" dirty="0"/>
                    </a:p>
                  </a:txBody>
                  <a:tcPr/>
                </a:tc>
              </a:tr>
              <a:tr h="443467">
                <a:tc>
                  <a:txBody>
                    <a:bodyPr/>
                    <a:lstStyle/>
                    <a:p>
                      <a:r>
                        <a:rPr lang="en-US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Active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1520" y="1005840"/>
            <a:ext cx="155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Food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0"/>
          </p:nvPr>
        </p:nvGraphicFramePr>
        <p:xfrm>
          <a:off x="0" y="1645924"/>
          <a:ext cx="12192000" cy="504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967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Datatype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Constraint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Description</a:t>
                      </a:r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Primary 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Id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food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price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Orderqty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qty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total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date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order status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</a:t>
                      </a:r>
                      <a:r>
                        <a:rPr lang="en-US" dirty="0" err="1" smtClean="0"/>
                        <a:t>customer_name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Customer_contact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</a:t>
                      </a:r>
                      <a:r>
                        <a:rPr lang="en-US" dirty="0" err="1" smtClean="0"/>
                        <a:t>customer_contact</a:t>
                      </a:r>
                      <a:endParaRPr lang="en-US" dirty="0"/>
                    </a:p>
                  </a:txBody>
                  <a:tcPr/>
                </a:tc>
              </a:tr>
              <a:tr h="3967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</a:t>
                      </a:r>
                      <a:r>
                        <a:rPr lang="en-US" dirty="0" err="1" smtClean="0"/>
                        <a:t>customer_email</a:t>
                      </a:r>
                      <a:endParaRPr lang="en-US" dirty="0"/>
                    </a:p>
                  </a:txBody>
                  <a:tcPr/>
                </a:tc>
              </a:tr>
              <a:tr h="68471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</a:t>
                      </a:r>
                      <a:r>
                        <a:rPr lang="en-US" dirty="0" err="1" smtClean="0"/>
                        <a:t>Customer_address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3771" y="927463"/>
            <a:ext cx="160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Order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710249721"/>
              </p:ext>
            </p:extLst>
          </p:nvPr>
        </p:nvGraphicFramePr>
        <p:xfrm>
          <a:off x="0" y="2148290"/>
          <a:ext cx="12192000" cy="2544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508979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Datatype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Constraint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Description</a:t>
                      </a:r>
                    </a:p>
                  </a:txBody>
                  <a:tcPr/>
                </a:tc>
              </a:tr>
              <a:tr h="508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item id</a:t>
                      </a:r>
                      <a:endParaRPr lang="en-IN" dirty="0"/>
                    </a:p>
                  </a:txBody>
                  <a:tcPr/>
                </a:tc>
              </a:tr>
              <a:tr h="508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Item Name</a:t>
                      </a:r>
                      <a:endParaRPr lang="en-IN" dirty="0"/>
                    </a:p>
                  </a:txBody>
                  <a:tcPr/>
                </a:tc>
              </a:tr>
              <a:tr h="508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Itemprice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Item price</a:t>
                      </a:r>
                      <a:endParaRPr lang="en-IN" dirty="0"/>
                    </a:p>
                  </a:txBody>
                  <a:tcPr/>
                </a:tc>
              </a:tr>
              <a:tr h="5089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Itemqty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NOT_NULL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Item </a:t>
                      </a:r>
                      <a:r>
                        <a:rPr lang="en-US" dirty="0" err="1" smtClean="0"/>
                        <a:t>qty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flipH="1">
            <a:off x="420291" y="1465243"/>
            <a:ext cx="17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Shopping cart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40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55259" y="2967335"/>
            <a:ext cx="588148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USE-CASE DIAGRAM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427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r="3642"/>
          <a:stretch>
            <a:fillRect/>
          </a:stretch>
        </p:blipFill>
        <p:spPr>
          <a:xfrm>
            <a:off x="0" y="1443210"/>
            <a:ext cx="12192000" cy="5414790"/>
          </a:xfrm>
        </p:spPr>
      </p:pic>
      <p:sp>
        <p:nvSpPr>
          <p:cNvPr id="5" name="TextBox 4"/>
          <p:cNvSpPr txBox="1"/>
          <p:nvPr/>
        </p:nvSpPr>
        <p:spPr>
          <a:xfrm>
            <a:off x="3933022" y="638978"/>
            <a:ext cx="517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</a:t>
            </a:r>
            <a:r>
              <a:rPr lang="en-US" sz="2400" u="sng" dirty="0" smtClean="0"/>
              <a:t>USER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57596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r="14193"/>
          <a:stretch>
            <a:fillRect/>
          </a:stretch>
        </p:blipFill>
        <p:spPr>
          <a:xfrm>
            <a:off x="0" y="220758"/>
            <a:ext cx="12192000" cy="6626225"/>
          </a:xfrm>
        </p:spPr>
      </p:pic>
      <p:sp>
        <p:nvSpPr>
          <p:cNvPr id="2" name="TextBox 1"/>
          <p:cNvSpPr txBox="1"/>
          <p:nvPr/>
        </p:nvSpPr>
        <p:spPr>
          <a:xfrm>
            <a:off x="5651653" y="319489"/>
            <a:ext cx="185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34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672028" y="1905364"/>
            <a:ext cx="12192000" cy="4633912"/>
          </a:xfrm>
        </p:spPr>
      </p:pic>
      <p:sp>
        <p:nvSpPr>
          <p:cNvPr id="5" name="TextBox 4"/>
          <p:cNvSpPr txBox="1"/>
          <p:nvPr/>
        </p:nvSpPr>
        <p:spPr>
          <a:xfrm>
            <a:off x="4252511" y="749147"/>
            <a:ext cx="3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ER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90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No:-62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Enrollment No</a:t>
            </a:r>
            <a:r>
              <a:rPr lang="en-US" sz="2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	    		 	</a:t>
            </a:r>
            <a:r>
              <a:rPr lang="en-US" sz="2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en-US" sz="24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201900721010094     							Patel </a:t>
            </a:r>
            <a:r>
              <a:rPr lang="en-US" sz="2400" dirty="0" err="1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Dipal</a:t>
            </a:r>
            <a:r>
              <a:rPr lang="en-US" sz="24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		</a:t>
            </a:r>
            <a:r>
              <a:rPr lang="en-US" sz="240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en-US" sz="24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Project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Guide:- </a:t>
            </a:r>
            <a:r>
              <a:rPr kumimoji="0" lang="en-US" sz="240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Pooja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kumimoji="0" lang="en-US" sz="240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jwani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936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219" y="2655065"/>
            <a:ext cx="11281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 </a:t>
            </a:r>
            <a:r>
              <a:rPr lang="en-US" sz="3200" dirty="0" smtClean="0"/>
              <a:t>				</a:t>
            </a:r>
            <a:r>
              <a:rPr lang="en-US" sz="3200" dirty="0" smtClean="0"/>
              <a:t>Screen Layouts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4593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home p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471" r="7471"/>
          <a:stretch>
            <a:fillRect/>
          </a:stretch>
        </p:blipFill>
        <p:spPr>
          <a:xfrm>
            <a:off x="0" y="33051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4274545" y="561860"/>
            <a:ext cx="125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page</a:t>
            </a: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228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824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092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4515"/>
          <a:stretch>
            <a:fillRect/>
          </a:stretch>
        </p:blipFill>
        <p:spPr>
          <a:xfrm>
            <a:off x="0" y="330200"/>
            <a:ext cx="12192000" cy="6235700"/>
          </a:xfrm>
        </p:spPr>
      </p:pic>
    </p:spTree>
    <p:extLst>
      <p:ext uri="{BB962C8B-B14F-4D97-AF65-F5344CB8AC3E}">
        <p14:creationId xmlns:p14="http://schemas.microsoft.com/office/powerpoint/2010/main" val="887937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88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9420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289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3834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09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600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Online Food Order System</a:t>
            </a: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0" y="2136338"/>
            <a:ext cx="11643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A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simple and convenient way for customers to purchase food online, without having to go to the 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restaurant.</a:t>
            </a:r>
            <a:r>
              <a:rPr lang="en-US" smtClean="0"/>
              <a:t>.</a:t>
            </a:r>
            <a:endParaRPr lang="en-IN" smtClean="0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A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s </a:t>
            </a: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per this system, the customer visits the restaurant’s 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website</a:t>
            </a: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, browses through the various food items, combos and cuisines available there and goes ahead and selects and purchases the items he or she needs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These items will then be delivered to the customer at his or her doorstep at the time they choose by a delivery person.</a:t>
            </a:r>
            <a:endParaRPr lang="en-US" smtClean="0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This system for online food delivery is completely safe, secure and is a very popular method that is revolutionizing the way in which the food industry operates.</a:t>
            </a:r>
            <a:endParaRPr lang="en-IN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89840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3426"/>
          <a:stretch>
            <a:fillRect/>
          </a:stretch>
        </p:blipFill>
        <p:spPr>
          <a:xfrm>
            <a:off x="0" y="473075"/>
            <a:ext cx="12192000" cy="6384925"/>
          </a:xfrm>
        </p:spPr>
      </p:pic>
    </p:spTree>
    <p:extLst>
      <p:ext uri="{BB962C8B-B14F-4D97-AF65-F5344CB8AC3E}">
        <p14:creationId xmlns:p14="http://schemas.microsoft.com/office/powerpoint/2010/main" val="187190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" b="1099"/>
          <a:stretch>
            <a:fillRect/>
          </a:stretch>
        </p:blipFill>
        <p:spPr>
          <a:xfrm>
            <a:off x="0" y="153988"/>
            <a:ext cx="12192000" cy="6704012"/>
          </a:xfrm>
        </p:spPr>
      </p:pic>
    </p:spTree>
    <p:extLst>
      <p:ext uri="{BB962C8B-B14F-4D97-AF65-F5344CB8AC3E}">
        <p14:creationId xmlns:p14="http://schemas.microsoft.com/office/powerpoint/2010/main" val="3895500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login page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98228"/>
            <a:ext cx="12870072" cy="6849431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" b="1261"/>
          <a:stretch>
            <a:fillRect/>
          </a:stretch>
        </p:blipFill>
        <p:spPr>
          <a:xfrm>
            <a:off x="0" y="176213"/>
            <a:ext cx="12192000" cy="6681787"/>
          </a:xfrm>
        </p:spPr>
      </p:pic>
    </p:spTree>
    <p:extLst>
      <p:ext uri="{BB962C8B-B14F-4D97-AF65-F5344CB8AC3E}">
        <p14:creationId xmlns:p14="http://schemas.microsoft.com/office/powerpoint/2010/main" val="1486205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" b="543"/>
          <a:stretch>
            <a:fillRect/>
          </a:stretch>
        </p:blipFill>
        <p:spPr>
          <a:xfrm>
            <a:off x="0" y="77788"/>
            <a:ext cx="12192000" cy="6780212"/>
          </a:xfrm>
        </p:spPr>
      </p:pic>
    </p:spTree>
    <p:extLst>
      <p:ext uri="{BB962C8B-B14F-4D97-AF65-F5344CB8AC3E}">
        <p14:creationId xmlns:p14="http://schemas.microsoft.com/office/powerpoint/2010/main" val="730869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6231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4211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6081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" b="1666"/>
          <a:stretch>
            <a:fillRect/>
          </a:stretch>
        </p:blipFill>
        <p:spPr>
          <a:xfrm>
            <a:off x="0" y="187287"/>
            <a:ext cx="12192000" cy="6670713"/>
          </a:xfrm>
        </p:spPr>
      </p:pic>
    </p:spTree>
    <p:extLst>
      <p:ext uri="{BB962C8B-B14F-4D97-AF65-F5344CB8AC3E}">
        <p14:creationId xmlns:p14="http://schemas.microsoft.com/office/powerpoint/2010/main" val="1898805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136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102971" y="877751"/>
            <a:ext cx="598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PROPOSED SYSTEM</a:t>
            </a: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18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2381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336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665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2811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11017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3560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451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2450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>
          <a:xfrm>
            <a:off x="0" y="-22034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6921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B963BE22-028B-4D06-AE3F-21FCE98C4A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C2967F-D599-4E19-9390-D6AAE3DBB24E}"/>
              </a:ext>
            </a:extLst>
          </p:cNvPr>
          <p:cNvSpPr/>
          <p:nvPr/>
        </p:nvSpPr>
        <p:spPr>
          <a:xfrm>
            <a:off x="-278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E25551-F0CD-4F01-BC01-93AB9AD63763}"/>
              </a:ext>
            </a:extLst>
          </p:cNvPr>
          <p:cNvSpPr txBox="1"/>
          <p:nvPr/>
        </p:nvSpPr>
        <p:spPr>
          <a:xfrm>
            <a:off x="2895600" y="3022421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CBF4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FCFB007-FD00-4A47-A9D1-50FB5860261F}"/>
              </a:ext>
            </a:extLst>
          </p:cNvPr>
          <p:cNvSpPr/>
          <p:nvPr/>
        </p:nvSpPr>
        <p:spPr>
          <a:xfrm>
            <a:off x="3106113" y="4083477"/>
            <a:ext cx="5979772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19" descr="Fork and knife">
            <a:extLst>
              <a:ext uri="{FF2B5EF4-FFF2-40B4-BE49-F238E27FC236}">
                <a16:creationId xmlns:a16="http://schemas.microsoft.com/office/drawing/2014/main" xmlns="" id="{8D3D9BA2-CCA6-40D7-A484-9B9DA2126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12956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E2186E5-8029-47D6-AB99-DCEAB3FCF57F}"/>
              </a:ext>
            </a:extLst>
          </p:cNvPr>
          <p:cNvSpPr txBox="1"/>
          <p:nvPr/>
        </p:nvSpPr>
        <p:spPr>
          <a:xfrm>
            <a:off x="4499656" y="2485490"/>
            <a:ext cx="117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0593C06-9E00-4A1A-B256-3CCA636D18FF}"/>
              </a:ext>
            </a:extLst>
          </p:cNvPr>
          <p:cNvSpPr txBox="1"/>
          <p:nvPr/>
        </p:nvSpPr>
        <p:spPr>
          <a:xfrm>
            <a:off x="6520769" y="2485490"/>
            <a:ext cx="117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263071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Booking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Payment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Out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395026" y="857035"/>
            <a:ext cx="140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672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		</a:t>
            </a: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product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Shopping </a:t>
            </a: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order</a:t>
            </a: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Conform order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as</a:t>
            </a: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517967" y="877751"/>
            <a:ext cx="115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454976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/ Ubuntu / macOS</a:t>
            </a: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XAMPP(For creating virtual client)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IDE(For Development)</a:t>
            </a: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102971" y="877751"/>
            <a:ext cx="598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893421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43364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Processor - i3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 Disk – 5 GB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– </a:t>
            </a:r>
            <a:r>
              <a:rPr lang="en-US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1GB RAM</a:t>
            </a: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sz="36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530539" y="877751"/>
            <a:ext cx="713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 smtClea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MINIMUM HARDWARE </a:t>
            </a:r>
            <a:r>
              <a:rPr lang="en-US" sz="3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4157110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9E0F971-15BC-4591-8D27-1887F4A66E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EB528-181F-4609-9213-CCEB8E6D9683}"/>
              </a:ext>
            </a:extLst>
          </p:cNvPr>
          <p:cNvSpPr/>
          <p:nvPr/>
        </p:nvSpPr>
        <p:spPr>
          <a:xfrm>
            <a:off x="0" y="1739900"/>
            <a:ext cx="12192000" cy="3378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3600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 smtClean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E553AFA2-A5D4-498D-BE50-109C6538A2EE}"/>
              </a:ext>
            </a:extLst>
          </p:cNvPr>
          <p:cNvGrpSpPr/>
          <p:nvPr/>
        </p:nvGrpSpPr>
        <p:grpSpPr>
          <a:xfrm>
            <a:off x="0" y="6312933"/>
            <a:ext cx="12192000" cy="545067"/>
            <a:chOff x="0" y="6312933"/>
            <a:chExt cx="12192000" cy="54506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3B572A34-2F40-4FC1-BE49-9C636771E36A}"/>
                </a:ext>
              </a:extLst>
            </p:cNvPr>
            <p:cNvSpPr/>
            <p:nvPr/>
          </p:nvSpPr>
          <p:spPr>
            <a:xfrm>
              <a:off x="0" y="6786000"/>
              <a:ext cx="12192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Isosceles Triangle 24">
              <a:extLst>
                <a:ext uri="{FF2B5EF4-FFF2-40B4-BE49-F238E27FC236}">
                  <a16:creationId xmlns:a16="http://schemas.microsoft.com/office/drawing/2014/main" xmlns="" id="{B1A1C991-7A7D-4576-9D0D-6C10B8FD2482}"/>
                </a:ext>
              </a:extLst>
            </p:cNvPr>
            <p:cNvSpPr/>
            <p:nvPr/>
          </p:nvSpPr>
          <p:spPr>
            <a:xfrm>
              <a:off x="5272088" y="6312933"/>
              <a:ext cx="1647825" cy="473067"/>
            </a:xfrm>
            <a:custGeom>
              <a:avLst/>
              <a:gdLst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510146 h 510146"/>
                <a:gd name="connsiteX1" fmla="*/ 471714 w 943428"/>
                <a:gd name="connsiteY1" fmla="*/ 0 h 510146"/>
                <a:gd name="connsiteX2" fmla="*/ 943428 w 943428"/>
                <a:gd name="connsiteY2" fmla="*/ 510146 h 510146"/>
                <a:gd name="connsiteX3" fmla="*/ 0 w 943428"/>
                <a:gd name="connsiteY3" fmla="*/ 510146 h 510146"/>
                <a:gd name="connsiteX0" fmla="*/ 0 w 943428"/>
                <a:gd name="connsiteY0" fmla="*/ 462521 h 462521"/>
                <a:gd name="connsiteX1" fmla="*/ 471714 w 943428"/>
                <a:gd name="connsiteY1" fmla="*/ 0 h 462521"/>
                <a:gd name="connsiteX2" fmla="*/ 943428 w 943428"/>
                <a:gd name="connsiteY2" fmla="*/ 462521 h 462521"/>
                <a:gd name="connsiteX3" fmla="*/ 0 w 943428"/>
                <a:gd name="connsiteY3" fmla="*/ 462521 h 4625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9021 h 399021"/>
                <a:gd name="connsiteX1" fmla="*/ 464828 w 943428"/>
                <a:gd name="connsiteY1" fmla="*/ 0 h 399021"/>
                <a:gd name="connsiteX2" fmla="*/ 943428 w 943428"/>
                <a:gd name="connsiteY2" fmla="*/ 399021 h 399021"/>
                <a:gd name="connsiteX3" fmla="*/ 0 w 943428"/>
                <a:gd name="connsiteY3" fmla="*/ 399021 h 399021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  <a:gd name="connsiteX0" fmla="*/ 0 w 943428"/>
                <a:gd name="connsiteY0" fmla="*/ 394012 h 394012"/>
                <a:gd name="connsiteX1" fmla="*/ 464828 w 943428"/>
                <a:gd name="connsiteY1" fmla="*/ 0 h 394012"/>
                <a:gd name="connsiteX2" fmla="*/ 943428 w 943428"/>
                <a:gd name="connsiteY2" fmla="*/ 394012 h 394012"/>
                <a:gd name="connsiteX3" fmla="*/ 0 w 943428"/>
                <a:gd name="connsiteY3" fmla="*/ 394012 h 3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428" h="394012">
                  <a:moveTo>
                    <a:pt x="0" y="394012"/>
                  </a:moveTo>
                  <a:cubicBezTo>
                    <a:pt x="255943" y="258464"/>
                    <a:pt x="241729" y="9821"/>
                    <a:pt x="464828" y="0"/>
                  </a:cubicBezTo>
                  <a:cubicBezTo>
                    <a:pt x="682648" y="7384"/>
                    <a:pt x="665172" y="266005"/>
                    <a:pt x="943428" y="394012"/>
                  </a:cubicBezTo>
                  <a:lnTo>
                    <a:pt x="0" y="394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pic>
          <p:nvPicPr>
            <p:cNvPr id="95" name="Graphic 94" descr="Fork and knife">
              <a:extLst>
                <a:ext uri="{FF2B5EF4-FFF2-40B4-BE49-F238E27FC236}">
                  <a16:creationId xmlns:a16="http://schemas.microsoft.com/office/drawing/2014/main" xmlns="" id="{B94C8872-7E11-4551-A0CA-9189C1EA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7399" y="6354364"/>
              <a:ext cx="457200" cy="45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102971" y="877751"/>
            <a:ext cx="598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55718"/>
            <a:ext cx="1179483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/>
                </a:solidFill>
                <a:latin typeface="Open Sans" panose="020B0606030504020204"/>
              </a:rPr>
              <a:t>A Mobile-Ready 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Mobile Compatibility.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Accessible to All Users.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Fast </a:t>
            </a: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Load Times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Browser Consistency</a:t>
            </a:r>
            <a:r>
              <a:rPr lang="en-US" smtClean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Effective Navigation.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/>
              </a:rPr>
              <a:t>Good Error Handling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38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0147-restaurant-presentation-1">
  <a:themeElements>
    <a:clrScheme name="Slidehelper - 018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3049"/>
      </a:accent1>
      <a:accent2>
        <a:srgbClr val="D62828"/>
      </a:accent2>
      <a:accent3>
        <a:srgbClr val="F77F00"/>
      </a:accent3>
      <a:accent4>
        <a:srgbClr val="FCBF49"/>
      </a:accent4>
      <a:accent5>
        <a:srgbClr val="EAE2B7"/>
      </a:accent5>
      <a:accent6>
        <a:srgbClr val="BFBFBF"/>
      </a:accent6>
      <a:hlink>
        <a:srgbClr val="003049"/>
      </a:hlink>
      <a:folHlink>
        <a:srgbClr val="D6282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585</Words>
  <Application>Microsoft Office PowerPoint</Application>
  <PresentationFormat>Widescreen</PresentationFormat>
  <Paragraphs>398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Wingdings</vt:lpstr>
      <vt:lpstr>30147-restaurant-presentation-1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30147-restaurant-presentation-1</dc:title>
  <dc:creator/>
  <cp:lastModifiedBy>Microsoft account</cp:lastModifiedBy>
  <cp:revision>175</cp:revision>
  <dcterms:created xsi:type="dcterms:W3CDTF">2020-09-06T16:07:37Z</dcterms:created>
  <dcterms:modified xsi:type="dcterms:W3CDTF">2021-03-28T12:17:49Z</dcterms:modified>
</cp:coreProperties>
</file>